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5/Exercise_Form/webapp/controller/MyView.controller.js" TargetMode="External"/><Relationship Id="rId4" Type="http://schemas.openxmlformats.org/officeDocument/2006/relationships/hyperlink" Target="https://github.com/soyuztechnologies/Nvidia_Ui5_Fiori_Feb1/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Nvidia_Ui5_Fiori_Feb1/blob/master/Day%205/Exercise_ModelfromFile/webapp/model/models.js" TargetMode="External"/><Relationship Id="rId3" Type="http://schemas.openxmlformats.org/officeDocument/2006/relationships/hyperlink" Target="https://github.com/soyuztechnologies/Nvidia_Ui5_Fiori_Feb1/blob/master/Day%205/Exercise_Model/webapp/controller/MyView.controller.js" TargetMode="External"/><Relationship Id="rId7" Type="http://schemas.openxmlformats.org/officeDocument/2006/relationships/hyperlink" Target="https://github.com/soyuztechnologies/Nvidia_Ui5_Fiori_Feb1/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Nvidia_Ui5_Fiori_Feb1/blob/master/Day%205/Exercise_ModelfromFile/webapp/model/mockdata/mydata2.json" TargetMode="External"/><Relationship Id="rId4" Type="http://schemas.openxmlformats.org/officeDocument/2006/relationships/hyperlink" Target="https://github.com/soyuztechnologies/Nvidia_Ui5_Fiori_Feb1/blob/master/Day%205/Exercise_Model/webapp/view/MyView.view.xml" TargetMode="External"/><Relationship Id="rId9" Type="http://schemas.openxmlformats.org/officeDocument/2006/relationships/hyperlink" Target="https://github.com/soyuztechnologies/Nvidia_Ui5_Fiori_Feb1/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10507</TotalTime>
  <Words>2253</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699</cp:revision>
  <dcterms:created xsi:type="dcterms:W3CDTF">2016-07-10T03:33:26Z</dcterms:created>
  <dcterms:modified xsi:type="dcterms:W3CDTF">2022-01-30T07:10:50Z</dcterms:modified>
</cp:coreProperties>
</file>